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Proxima Nova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658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42e3e7cd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42e3e7cd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dc90ff5d9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dc90ff5d9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cb9a3abeb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cb9a3abeb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cbab3a369_1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cbab3a369_1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a4753064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a4753064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42e3e7cd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42e3e7cd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4400e73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4400e73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d9c40d9f9_0_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d9c40d9f9_0_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cb9a3abe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cb9a3abe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d9c40d9f9_0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d9c40d9f9_0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dc90ff5d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dc90ff5d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" name="Google Shape;56;p14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" name="Google Shape;60;p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2" name="Google Shape;8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1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" name="Google Shape;8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6" name="Google Shape;86;p2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96" name="Google Shape;96;p23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pearmin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 rtl="0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5" descr="Nuvola bianca su un cielo blu scuro tempestato di stelle"/>
          <p:cNvPicPr preferRelativeResize="0"/>
          <p:nvPr/>
        </p:nvPicPr>
        <p:blipFill rotWithShape="1">
          <a:blip r:embed="rId3">
            <a:alphaModFix/>
          </a:blip>
          <a:srcRect r="1719" b="17067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25"/>
          <p:cNvSpPr txBox="1">
            <a:spLocks noGrp="1"/>
          </p:cNvSpPr>
          <p:nvPr>
            <p:ph type="ctrTitle"/>
          </p:nvPr>
        </p:nvSpPr>
        <p:spPr>
          <a:xfrm>
            <a:off x="510450" y="1738750"/>
            <a:ext cx="8294100" cy="158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0"/>
              <a:t>Presentazione dell’esperienza </a:t>
            </a:r>
            <a:endParaRPr sz="6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0"/>
              <a:t>di PCTO</a:t>
            </a:r>
            <a:endParaRPr sz="6000"/>
          </a:p>
        </p:txBody>
      </p:sp>
      <p:sp>
        <p:nvSpPr>
          <p:cNvPr id="106" name="Google Shape;106;p25"/>
          <p:cNvSpPr txBox="1">
            <a:spLocks noGrp="1"/>
          </p:cNvSpPr>
          <p:nvPr>
            <p:ph type="subTitle" idx="1"/>
          </p:nvPr>
        </p:nvSpPr>
        <p:spPr>
          <a:xfrm>
            <a:off x="510450" y="3579888"/>
            <a:ext cx="8123100" cy="63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Antonio Manduca</a:t>
            </a:r>
            <a:endParaRPr/>
          </a:p>
        </p:txBody>
      </p:sp>
      <p:cxnSp>
        <p:nvCxnSpPr>
          <p:cNvPr id="107" name="Google Shape;107;p25"/>
          <p:cNvCxnSpPr/>
          <p:nvPr/>
        </p:nvCxnSpPr>
        <p:spPr>
          <a:xfrm>
            <a:off x="606875" y="3453575"/>
            <a:ext cx="5004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3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"/>
                            </p:stCondLst>
                            <p:childTnLst>
                              <p:par>
                                <p:cTn id="23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7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70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3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4"/>
          <p:cNvSpPr txBox="1"/>
          <p:nvPr/>
        </p:nvSpPr>
        <p:spPr>
          <a:xfrm>
            <a:off x="206225" y="218350"/>
            <a:ext cx="8722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4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UNICREDIT “STARTUP YOUR LIFE”</a:t>
            </a:r>
            <a:endParaRPr sz="4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8" name="Google Shape;168;p34"/>
          <p:cNvSpPr txBox="1">
            <a:spLocks noGrp="1"/>
          </p:cNvSpPr>
          <p:nvPr>
            <p:ph type="body" idx="4294967295"/>
          </p:nvPr>
        </p:nvSpPr>
        <p:spPr>
          <a:xfrm>
            <a:off x="323800" y="1329925"/>
            <a:ext cx="40845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1600">
                <a:solidFill>
                  <a:schemeClr val="dk1"/>
                </a:solidFill>
              </a:rPr>
              <a:t>Startup Your Life è un Programma di Educazione finanziaria, imprenditoriale ed orientamento al lavoro. Il programma supporta la crescita della cultura finanziaria ed imprenditoriale degli studenti al fine di aumentare la consapevolezza economica e incoraggiarne lo spirito imprenditoriale. Startup Your Life supporta la cittadinanza attiva e responsabile dei giovani per lo sviluppo di modelli di economia sostenibile e inclusiva.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9" name="Google Shape;16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8400" y="701138"/>
            <a:ext cx="4762500" cy="246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7500" y="2752026"/>
            <a:ext cx="3184325" cy="196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5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8421900" cy="314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Grazie per l’attenzione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/>
              <a:t>Fine 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1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/>
                                        <p:tgtEl>
                                          <p:spTgt spid="1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900"/>
                                        <p:tgtEl>
                                          <p:spTgt spid="1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9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900"/>
                                        <p:tgtEl>
                                          <p:spTgt spid="1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/>
              <a:t>Perché ho scelto questo genere di attività</a:t>
            </a:r>
            <a:endParaRPr sz="3600"/>
          </a:p>
        </p:txBody>
      </p:sp>
      <p:sp>
        <p:nvSpPr>
          <p:cNvPr id="113" name="Google Shape;113;p26"/>
          <p:cNvSpPr txBox="1">
            <a:spLocks noGrp="1"/>
          </p:cNvSpPr>
          <p:nvPr>
            <p:ph type="body" idx="1"/>
          </p:nvPr>
        </p:nvSpPr>
        <p:spPr>
          <a:xfrm>
            <a:off x="311700" y="1669700"/>
            <a:ext cx="8520600" cy="31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2400"/>
              <a:t>Inizialmente ero indeciso su cosa fare, che tipo di attività e dove andare, poi mi è venuto in mente un posto nel quale ero già stato e del quale avevo avuto un’ottima impressione, così ho tentato di affrontare quest’esperienza vedendo cosa si provasse a stare “dall’altro lato”.</a:t>
            </a:r>
            <a:endParaRPr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ip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400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3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3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/>
              <a:t>L’Azienda ospitante</a:t>
            </a:r>
            <a:endParaRPr sz="3600"/>
          </a:p>
        </p:txBody>
      </p:sp>
      <p:sp>
        <p:nvSpPr>
          <p:cNvPr id="119" name="Google Shape;119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"/>
              <a:t>Il negozio che mi ha ospitato per il PCTO si chiama Planet Communication, si trova ad Acconia di Curinga (CZ) e si occupa di Vendita e Assistenza di Telefoni e Accessori. A quei tempi, ci lavoravano 4 persone, ora diminuite causa Covid-19.</a:t>
            </a:r>
            <a:endParaRPr/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3" presetClass="exit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8"/>
          <p:cNvSpPr txBox="1">
            <a:spLocks noGrp="1"/>
          </p:cNvSpPr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Servizio clienti e vendita</a:t>
            </a:r>
            <a:endParaRPr/>
          </a:p>
        </p:txBody>
      </p:sp>
      <p:sp>
        <p:nvSpPr>
          <p:cNvPr id="125" name="Google Shape;125;p28"/>
          <p:cNvSpPr txBox="1">
            <a:spLocks noGrp="1"/>
          </p:cNvSpPr>
          <p:nvPr>
            <p:ph type="body" idx="2"/>
          </p:nvPr>
        </p:nvSpPr>
        <p:spPr>
          <a:xfrm>
            <a:off x="5179900" y="724200"/>
            <a:ext cx="32631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it" sz="2400" dirty="0"/>
              <a:t>Durante il mio percorso nel negozio Planet Communication di Curinga ho imparato al meglio come gestire i clienti e come vendergli un prodotto nel migliore dei modi.</a:t>
            </a:r>
            <a:endParaRPr sz="2400" dirty="0"/>
          </a:p>
        </p:txBody>
      </p:sp>
      <p:cxnSp>
        <p:nvCxnSpPr>
          <p:cNvPr id="126" name="Google Shape;126;p28"/>
          <p:cNvCxnSpPr/>
          <p:nvPr/>
        </p:nvCxnSpPr>
        <p:spPr>
          <a:xfrm>
            <a:off x="5005775" y="4481425"/>
            <a:ext cx="543600" cy="2490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6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3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2811" y="127775"/>
            <a:ext cx="5698379" cy="244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571761"/>
            <a:ext cx="9143999" cy="31381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prism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/>
              <a:t>Formazione</a:t>
            </a:r>
            <a:endParaRPr sz="3600"/>
          </a:p>
        </p:txBody>
      </p:sp>
      <p:sp>
        <p:nvSpPr>
          <p:cNvPr id="138" name="Google Shape;138;p30"/>
          <p:cNvSpPr txBox="1">
            <a:spLocks noGrp="1"/>
          </p:cNvSpPr>
          <p:nvPr>
            <p:ph type="body" idx="1"/>
          </p:nvPr>
        </p:nvSpPr>
        <p:spPr>
          <a:xfrm>
            <a:off x="311700" y="1396375"/>
            <a:ext cx="8520600" cy="31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300"/>
              <a:t>Ho appreso che il cliente vuole essere felice quando esce da un locale in modo da generare un buon feedback e quindi portare anche altri clienti!</a:t>
            </a:r>
            <a:endParaRPr sz="2300"/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" sz="2300"/>
              <a:t>Ho imparato che bisogna essere amichevoli, scherzosi, ovviamente non troppo, bisogna ascoltare con attenzione il problema dell’interessato o ciò che cerca per trovare la migliore soluzione magari anche facendo qualche piccolo regalo.</a:t>
            </a:r>
            <a:endParaRPr sz="2300"/>
          </a:p>
        </p:txBody>
      </p:sp>
    </p:spTree>
  </p:cSld>
  <p:clrMapOvr>
    <a:masterClrMapping/>
  </p:clrMapOvr>
  <p:transition spd="slow">
    <p:push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Cosa facevo io?</a:t>
            </a:r>
            <a:endParaRPr/>
          </a:p>
        </p:txBody>
      </p:sp>
      <p:sp>
        <p:nvSpPr>
          <p:cNvPr id="144" name="Google Shape;144;p3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40452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Nel caso di un cliente che necessitava di un nuovo Smartphone</a:t>
            </a:r>
            <a:endParaRPr/>
          </a:p>
          <a:p>
            <a:pPr marL="457200" lvl="0" indent="-342900" algn="just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chiedevo l’uso che ne avrebbe fatto</a:t>
            </a:r>
            <a:endParaRPr/>
          </a:p>
          <a:p>
            <a:pPr marL="457200" lvl="0" indent="-342900" algn="just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chiedevo il budget </a:t>
            </a:r>
            <a:endParaRPr/>
          </a:p>
          <a:p>
            <a:pPr marL="457200" lvl="0" indent="-342900" algn="just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it"/>
              <a:t>consigliavo il miglior prodotto per le proprie esigenze anche se il prezzo fosse poco sopra il budget</a:t>
            </a:r>
            <a:endParaRPr/>
          </a:p>
          <a:p>
            <a:pPr marL="457200" lvl="0" indent="-342900" algn="just" rtl="0">
              <a:spcBef>
                <a:spcPts val="1600"/>
              </a:spcBef>
              <a:spcAft>
                <a:spcPts val="1600"/>
              </a:spcAft>
              <a:buSzPts val="1800"/>
              <a:buChar char="●"/>
            </a:pPr>
            <a:r>
              <a:rPr lang="it"/>
              <a:t>informavo del bonus riguardante cover e vetro temperato gratis.</a:t>
            </a:r>
            <a:endParaRPr/>
          </a:p>
        </p:txBody>
      </p:sp>
      <p:cxnSp>
        <p:nvCxnSpPr>
          <p:cNvPr id="145" name="Google Shape;145;p31"/>
          <p:cNvCxnSpPr/>
          <p:nvPr/>
        </p:nvCxnSpPr>
        <p:spPr>
          <a:xfrm>
            <a:off x="4725684" y="4504927"/>
            <a:ext cx="7704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>
            <a:spLocks noGrp="1"/>
          </p:cNvSpPr>
          <p:nvPr>
            <p:ph type="title" idx="4294967295"/>
          </p:nvPr>
        </p:nvSpPr>
        <p:spPr>
          <a:xfrm>
            <a:off x="311700" y="428475"/>
            <a:ext cx="4084500" cy="100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600"/>
              <a:t>I risultati</a:t>
            </a:r>
            <a:endParaRPr sz="3600"/>
          </a:p>
        </p:txBody>
      </p:sp>
      <p:sp>
        <p:nvSpPr>
          <p:cNvPr id="151" name="Google Shape;151;p32"/>
          <p:cNvSpPr txBox="1">
            <a:spLocks noGrp="1"/>
          </p:cNvSpPr>
          <p:nvPr>
            <p:ph type="body" idx="4294967295"/>
          </p:nvPr>
        </p:nvSpPr>
        <p:spPr>
          <a:xfrm>
            <a:off x="311700" y="1125375"/>
            <a:ext cx="40845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500"/>
              <a:t>Che impressione ho avuto dell’esperienza di PCTO?</a:t>
            </a:r>
            <a:endParaRPr sz="1500"/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it" sz="1700"/>
              <a:t>E’ stata un’esperienza spettacolare dal mio punto di vista, ho imparato ad aprirmi più facilmente con gente nuova, ridendo e scherzando.</a:t>
            </a:r>
            <a:endParaRPr sz="1700"/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t" sz="1700"/>
              <a:t>E’ da rifare essendo che anche il titolare del negozio mi ha trovato utile a smorzare il traffico di clienti che si generava ogni giorno e anche molto bravo a fare la mia parte.</a:t>
            </a:r>
            <a:endParaRPr sz="1700"/>
          </a:p>
        </p:txBody>
      </p:sp>
      <p:pic>
        <p:nvPicPr>
          <p:cNvPr id="152" name="Google Shape;152;p32" descr="Screen Shot 2015-10-15 at 9.01.57 PM.png"/>
          <p:cNvPicPr preferRelativeResize="0"/>
          <p:nvPr/>
        </p:nvPicPr>
        <p:blipFill rotWithShape="1">
          <a:blip r:embed="rId3">
            <a:alphaModFix/>
          </a:blip>
          <a:srcRect l="30379" r="30379"/>
          <a:stretch/>
        </p:blipFill>
        <p:spPr>
          <a:xfrm>
            <a:off x="4705150" y="361926"/>
            <a:ext cx="2035799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32" descr="Screen Shot 2015-10-16 at 4.59.24 PM.png"/>
          <p:cNvPicPr preferRelativeResize="0"/>
          <p:nvPr/>
        </p:nvPicPr>
        <p:blipFill rotWithShape="1">
          <a:blip r:embed="rId4">
            <a:alphaModFix/>
          </a:blip>
          <a:srcRect l="9911" t="13981" r="24877" b="606"/>
          <a:stretch/>
        </p:blipFill>
        <p:spPr>
          <a:xfrm>
            <a:off x="6796425" y="361926"/>
            <a:ext cx="2035800" cy="195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32" descr="Screen Shot 2015-10-15 at 9.01.12 PM.png"/>
          <p:cNvPicPr preferRelativeResize="0"/>
          <p:nvPr/>
        </p:nvPicPr>
        <p:blipFill rotWithShape="1">
          <a:blip r:embed="rId5">
            <a:alphaModFix/>
          </a:blip>
          <a:srcRect l="2180" r="2171"/>
          <a:stretch/>
        </p:blipFill>
        <p:spPr>
          <a:xfrm>
            <a:off x="4705200" y="2366436"/>
            <a:ext cx="4127100" cy="24203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8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8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5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 txBox="1"/>
          <p:nvPr/>
        </p:nvSpPr>
        <p:spPr>
          <a:xfrm>
            <a:off x="206225" y="218350"/>
            <a:ext cx="87222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4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WORK EXPERIENCE DUBLINO</a:t>
            </a:r>
            <a:endParaRPr sz="4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0" name="Google Shape;160;p33"/>
          <p:cNvSpPr txBox="1">
            <a:spLocks noGrp="1"/>
          </p:cNvSpPr>
          <p:nvPr>
            <p:ph type="body" idx="4294967295"/>
          </p:nvPr>
        </p:nvSpPr>
        <p:spPr>
          <a:xfrm>
            <a:off x="323800" y="1329925"/>
            <a:ext cx="4084500" cy="31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t" sz="1600">
                <a:solidFill>
                  <a:schemeClr val="dk1"/>
                </a:solidFill>
              </a:rPr>
              <a:t>La scuola ha indetto un progetto nel A.S. 2018 - 2019 nel quale i più bravi della scuola in Inglese, tra le classi terze, quarte e quinte, prima abbiamo frequentato un corso qui a scuola per prendere la certificazione B1 in Inglese, poi siamo andati a Dublino, in Irlanda alla DCU (Dublin City University), nella quale abbiamo frequentato un altro corso ovviamente in lingua Inglese, di 120 ore sul Business.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1" name="Google Shape;161;p33" descr="DCU International Student merit awards at Dublin City ...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1200" y="1424200"/>
            <a:ext cx="2820500" cy="164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33" descr="Why Dublin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1200" y="3066525"/>
            <a:ext cx="2820500" cy="152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492</Words>
  <Application>Microsoft Office PowerPoint</Application>
  <PresentationFormat>On-screen Show (16:9)</PresentationFormat>
  <Paragraphs>32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Proxima Nova</vt:lpstr>
      <vt:lpstr>Arial</vt:lpstr>
      <vt:lpstr>Simple Light</vt:lpstr>
      <vt:lpstr>Spearmint</vt:lpstr>
      <vt:lpstr>Presentazione dell’esperienza  di PCTO</vt:lpstr>
      <vt:lpstr>Perché ho scelto questo genere di attività</vt:lpstr>
      <vt:lpstr>L’Azienda ospitante</vt:lpstr>
      <vt:lpstr>Servizio clienti e vendita</vt:lpstr>
      <vt:lpstr>PowerPoint Presentation</vt:lpstr>
      <vt:lpstr>Formazione</vt:lpstr>
      <vt:lpstr>Cosa facevo io?</vt:lpstr>
      <vt:lpstr>I risultati</vt:lpstr>
      <vt:lpstr>PowerPoint Presentation</vt:lpstr>
      <vt:lpstr>PowerPoint Presentation</vt:lpstr>
      <vt:lpstr> Grazie per l’attenzione  Fine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dell’esperienza  di PCTO</dc:title>
  <cp:lastModifiedBy>Antonio Manduca</cp:lastModifiedBy>
  <cp:revision>8</cp:revision>
  <dcterms:modified xsi:type="dcterms:W3CDTF">2021-06-17T09:40:43Z</dcterms:modified>
</cp:coreProperties>
</file>